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2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1088" autoAdjust="0"/>
  </p:normalViewPr>
  <p:slideViewPr>
    <p:cSldViewPr snapToGrid="0">
      <p:cViewPr varScale="1">
        <p:scale>
          <a:sx n="102" d="100"/>
          <a:sy n="102" d="100"/>
        </p:scale>
        <p:origin x="10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F10DB-63EE-42AC-84BE-CD9C38DDD72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18E5F-A7EC-4CF7-BC5A-382EB8A82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13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Show</a:t>
            </a:r>
            <a:r>
              <a:rPr lang="en-US" baseline="0"/>
              <a:t>  before after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06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28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8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4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15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60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13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152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34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2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5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01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501FF-ABFD-4A20-9D6D-E502A59752B5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6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2E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"/>
                    </a14:imgEffect>
                    <a14:imgEffect>
                      <a14:brightnessContrast contrast="4000"/>
                    </a14:imgEffect>
                  </a14:imgLayer>
                </a14:imgProps>
              </a:ext>
            </a:extLst>
          </a:blip>
          <a:srcRect l="76978" t="32869" r="18282" b="59654"/>
          <a:stretch/>
        </p:blipFill>
        <p:spPr>
          <a:xfrm>
            <a:off x="8770416" y="1342099"/>
            <a:ext cx="3047141" cy="20380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20791" t="31592" r="72691" b="58127"/>
          <a:stretch/>
        </p:blipFill>
        <p:spPr>
          <a:xfrm>
            <a:off x="2241982" y="1342099"/>
            <a:ext cx="3047141" cy="20380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-1459976" y="1034322"/>
                <a:ext cx="129214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=−4.65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sz="140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59976" y="1034322"/>
                <a:ext cx="1292149" cy="30777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-1377244" y="647142"/>
                <a:ext cx="129214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=−4.04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sz="140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377244" y="647142"/>
                <a:ext cx="1292149" cy="30777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-1371476" y="339365"/>
                <a:ext cx="129214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=−3.43 </m:t>
                      </m:r>
                      <m:r>
                        <a:rPr lang="en-US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sz="140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371476" y="339365"/>
                <a:ext cx="1292149" cy="30777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51223" t="31601" r="43091" b="59429"/>
          <a:stretch/>
        </p:blipFill>
        <p:spPr>
          <a:xfrm>
            <a:off x="5506199" y="1342099"/>
            <a:ext cx="3047141" cy="2038042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2241982" y="4532974"/>
            <a:ext cx="3047141" cy="20380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506199" y="4532974"/>
            <a:ext cx="3047141" cy="20380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8770416" y="4532974"/>
            <a:ext cx="3047141" cy="20380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9"/>
          <a:srcRect l="55178" t="36909" r="42579" b="60202"/>
          <a:stretch/>
        </p:blipFill>
        <p:spPr>
          <a:xfrm>
            <a:off x="1777738" y="3885647"/>
            <a:ext cx="1234440" cy="731522"/>
          </a:xfrm>
          <a:prstGeom prst="rect">
            <a:avLst/>
          </a:prstGeom>
          <a:ln w="127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142756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FE49D25-79C8-4888-9EB9-19BA059167A3}" vid="{78DBDD59-95E7-469D-B730-1BFC898E9D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62</TotalTime>
  <Words>28</Words>
  <Application>Microsoft Office PowerPoint</Application>
  <PresentationFormat>Widescreen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Indranil Sinharoy</dc:creator>
  <cp:lastModifiedBy>Indranil Sinharoy</cp:lastModifiedBy>
  <cp:revision>9</cp:revision>
  <dcterms:created xsi:type="dcterms:W3CDTF">2016-11-16T03:12:58Z</dcterms:created>
  <dcterms:modified xsi:type="dcterms:W3CDTF">2016-11-16T04:37:22Z</dcterms:modified>
</cp:coreProperties>
</file>

<file path=docProps/thumbnail.jpeg>
</file>